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7" r:id="rId2"/>
    <p:sldId id="273" r:id="rId3"/>
    <p:sldId id="274" r:id="rId4"/>
    <p:sldId id="283" r:id="rId5"/>
    <p:sldId id="286" r:id="rId6"/>
    <p:sldId id="280" r:id="rId7"/>
    <p:sldId id="284" r:id="rId8"/>
    <p:sldId id="281" r:id="rId9"/>
    <p:sldId id="288" r:id="rId10"/>
    <p:sldId id="289" r:id="rId11"/>
    <p:sldId id="287" r:id="rId12"/>
    <p:sldId id="278" r:id="rId13"/>
    <p:sldId id="282" r:id="rId14"/>
    <p:sldId id="276" r:id="rId15"/>
    <p:sldId id="277" r:id="rId16"/>
    <p:sldId id="291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665F04-4393-4A62-B20B-2BC13273DEAE}" v="138" dt="2023-11-02T10:39:38.773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90" d="100"/>
          <a:sy n="90" d="100"/>
        </p:scale>
        <p:origin x="87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Sayeed Saimum" userId="57546633-e1e6-43bf-b2bc-a2dcb2fdced8" providerId="ADAL" clId="{EA665F04-4393-4A62-B20B-2BC13273DEAE}"/>
    <pc:docChg chg="undo redo custSel addSld delSld modSld sldOrd">
      <pc:chgData name="Omar Sayeed Saimum" userId="57546633-e1e6-43bf-b2bc-a2dcb2fdced8" providerId="ADAL" clId="{EA665F04-4393-4A62-B20B-2BC13273DEAE}" dt="2023-11-30T14:35:00.557" v="2347" actId="9405"/>
      <pc:docMkLst>
        <pc:docMk/>
      </pc:docMkLst>
      <pc:sldChg chg="modSp mod">
        <pc:chgData name="Omar Sayeed Saimum" userId="57546633-e1e6-43bf-b2bc-a2dcb2fdced8" providerId="ADAL" clId="{EA665F04-4393-4A62-B20B-2BC13273DEAE}" dt="2023-11-02T13:17:41.950" v="1838" actId="20577"/>
        <pc:sldMkLst>
          <pc:docMk/>
          <pc:sldMk cId="2096135294" sldId="257"/>
        </pc:sldMkLst>
        <pc:spChg chg="mod">
          <ac:chgData name="Omar Sayeed Saimum" userId="57546633-e1e6-43bf-b2bc-a2dcb2fdced8" providerId="ADAL" clId="{EA665F04-4393-4A62-B20B-2BC13273DEAE}" dt="2023-11-02T10:37:58.436" v="1814" actId="20577"/>
          <ac:spMkLst>
            <pc:docMk/>
            <pc:sldMk cId="2096135294" sldId="257"/>
            <ac:spMk id="2" creationId="{CAD3FB06-382B-91D3-363E-D3E30A2EDE50}"/>
          </ac:spMkLst>
        </pc:spChg>
        <pc:spChg chg="mod">
          <ac:chgData name="Omar Sayeed Saimum" userId="57546633-e1e6-43bf-b2bc-a2dcb2fdced8" providerId="ADAL" clId="{EA665F04-4393-4A62-B20B-2BC13273DEAE}" dt="2023-11-02T13:17:41.950" v="1838" actId="20577"/>
          <ac:spMkLst>
            <pc:docMk/>
            <pc:sldMk cId="2096135294" sldId="257"/>
            <ac:spMk id="3" creationId="{9006396A-CC85-0FC2-F3F7-4E89B2947EA8}"/>
          </ac:spMkLst>
        </pc:spChg>
      </pc:sldChg>
      <pc:sldChg chg="modSp mod">
        <pc:chgData name="Omar Sayeed Saimum" userId="57546633-e1e6-43bf-b2bc-a2dcb2fdced8" providerId="ADAL" clId="{EA665F04-4393-4A62-B20B-2BC13273DEAE}" dt="2023-11-02T10:27:28.314" v="1563" actId="20577"/>
        <pc:sldMkLst>
          <pc:docMk/>
          <pc:sldMk cId="58642288" sldId="273"/>
        </pc:sldMkLst>
        <pc:spChg chg="mod">
          <ac:chgData name="Omar Sayeed Saimum" userId="57546633-e1e6-43bf-b2bc-a2dcb2fdced8" providerId="ADAL" clId="{EA665F04-4393-4A62-B20B-2BC13273DEAE}" dt="2023-11-02T10:27:28.314" v="1563" actId="20577"/>
          <ac:spMkLst>
            <pc:docMk/>
            <pc:sldMk cId="58642288" sldId="273"/>
            <ac:spMk id="3" creationId="{0AC35296-D343-D371-0605-E307D2CC2F27}"/>
          </ac:spMkLst>
        </pc:spChg>
      </pc:sldChg>
      <pc:sldChg chg="modSp mod">
        <pc:chgData name="Omar Sayeed Saimum" userId="57546633-e1e6-43bf-b2bc-a2dcb2fdced8" providerId="ADAL" clId="{EA665F04-4393-4A62-B20B-2BC13273DEAE}" dt="2023-11-02T10:27:49.260" v="1565" actId="14100"/>
        <pc:sldMkLst>
          <pc:docMk/>
          <pc:sldMk cId="3956271157" sldId="274"/>
        </pc:sldMkLst>
        <pc:picChg chg="mod">
          <ac:chgData name="Omar Sayeed Saimum" userId="57546633-e1e6-43bf-b2bc-a2dcb2fdced8" providerId="ADAL" clId="{EA665F04-4393-4A62-B20B-2BC13273DEAE}" dt="2023-11-02T10:27:49.260" v="1565" actId="14100"/>
          <ac:picMkLst>
            <pc:docMk/>
            <pc:sldMk cId="3956271157" sldId="274"/>
            <ac:picMk id="8" creationId="{ED564A0F-7476-BB5A-4F59-6BD602049ECF}"/>
          </ac:picMkLst>
        </pc:picChg>
      </pc:sldChg>
      <pc:sldChg chg="addSp delSp modSp mod setBg">
        <pc:chgData name="Omar Sayeed Saimum" userId="57546633-e1e6-43bf-b2bc-a2dcb2fdced8" providerId="ADAL" clId="{EA665F04-4393-4A62-B20B-2BC13273DEAE}" dt="2023-11-30T14:35:00.557" v="2347" actId="9405"/>
        <pc:sldMkLst>
          <pc:docMk/>
          <pc:sldMk cId="1721184952" sldId="276"/>
        </pc:sldMkLst>
        <pc:spChg chg="mod">
          <ac:chgData name="Omar Sayeed Saimum" userId="57546633-e1e6-43bf-b2bc-a2dcb2fdced8" providerId="ADAL" clId="{EA665F04-4393-4A62-B20B-2BC13273DEAE}" dt="2023-11-02T09:45:18.572" v="243" actId="27636"/>
          <ac:spMkLst>
            <pc:docMk/>
            <pc:sldMk cId="1721184952" sldId="276"/>
            <ac:spMk id="2" creationId="{0C535B55-37FC-4917-2571-52CF7C819045}"/>
          </ac:spMkLst>
        </pc:spChg>
        <pc:spChg chg="add mod">
          <ac:chgData name="Omar Sayeed Saimum" userId="57546633-e1e6-43bf-b2bc-a2dcb2fdced8" providerId="ADAL" clId="{EA665F04-4393-4A62-B20B-2BC13273DEAE}" dt="2023-11-02T09:45:23.635" v="244" actId="1076"/>
          <ac:spMkLst>
            <pc:docMk/>
            <pc:sldMk cId="1721184952" sldId="276"/>
            <ac:spMk id="3" creationId="{5D17F7B3-A7E9-D9B1-12FC-8C454463FA72}"/>
          </ac:spMkLst>
        </pc:spChg>
        <pc:spChg chg="add del">
          <ac:chgData name="Omar Sayeed Saimum" userId="57546633-e1e6-43bf-b2bc-a2dcb2fdced8" providerId="ADAL" clId="{EA665F04-4393-4A62-B20B-2BC13273DEAE}" dt="2023-11-02T09:41:31.506" v="34" actId="26606"/>
          <ac:spMkLst>
            <pc:docMk/>
            <pc:sldMk cId="1721184952" sldId="276"/>
            <ac:spMk id="7" creationId="{0C132630-3446-A575-6735-51015D75F789}"/>
          </ac:spMkLst>
        </pc:spChg>
        <pc:spChg chg="add del">
          <ac:chgData name="Omar Sayeed Saimum" userId="57546633-e1e6-43bf-b2bc-a2dcb2fdced8" providerId="ADAL" clId="{EA665F04-4393-4A62-B20B-2BC13273DEAE}" dt="2023-11-02T09:41:25.339" v="32" actId="26606"/>
          <ac:spMkLst>
            <pc:docMk/>
            <pc:sldMk cId="1721184952" sldId="276"/>
            <ac:spMk id="9" creationId="{E47B12F2-5EED-D41F-7E2D-46F0B1A7BF59}"/>
          </ac:spMkLst>
        </pc:spChg>
        <pc:spChg chg="add del">
          <ac:chgData name="Omar Sayeed Saimum" userId="57546633-e1e6-43bf-b2bc-a2dcb2fdced8" providerId="ADAL" clId="{EA665F04-4393-4A62-B20B-2BC13273DEAE}" dt="2023-11-02T09:41:31.506" v="34" actId="26606"/>
          <ac:spMkLst>
            <pc:docMk/>
            <pc:sldMk cId="1721184952" sldId="276"/>
            <ac:spMk id="12" creationId="{04812C46-200A-4DEB-A05E-3ED6C68C2387}"/>
          </ac:spMkLst>
        </pc:spChg>
        <pc:picChg chg="mod">
          <ac:chgData name="Omar Sayeed Saimum" userId="57546633-e1e6-43bf-b2bc-a2dcb2fdced8" providerId="ADAL" clId="{EA665F04-4393-4A62-B20B-2BC13273DEAE}" dt="2023-11-02T09:41:31.506" v="34" actId="26606"/>
          <ac:picMkLst>
            <pc:docMk/>
            <pc:sldMk cId="1721184952" sldId="276"/>
            <ac:picMk id="5" creationId="{7F4010CA-063B-0D7D-5239-814D11B08E3C}"/>
          </ac:picMkLst>
        </pc:picChg>
        <pc:inkChg chg="add">
          <ac:chgData name="Omar Sayeed Saimum" userId="57546633-e1e6-43bf-b2bc-a2dcb2fdced8" providerId="ADAL" clId="{EA665F04-4393-4A62-B20B-2BC13273DEAE}" dt="2023-11-30T14:35:00.557" v="2347" actId="9405"/>
          <ac:inkMkLst>
            <pc:docMk/>
            <pc:sldMk cId="1721184952" sldId="276"/>
            <ac:inkMk id="6" creationId="{228A4DED-664D-4FF2-BB2B-51D56AC868DA}"/>
          </ac:inkMkLst>
        </pc:inkChg>
      </pc:sldChg>
      <pc:sldChg chg="modSp mod">
        <pc:chgData name="Omar Sayeed Saimum" userId="57546633-e1e6-43bf-b2bc-a2dcb2fdced8" providerId="ADAL" clId="{EA665F04-4393-4A62-B20B-2BC13273DEAE}" dt="2023-11-02T13:53:25.556" v="2346" actId="20577"/>
        <pc:sldMkLst>
          <pc:docMk/>
          <pc:sldMk cId="2990016198" sldId="277"/>
        </pc:sldMkLst>
        <pc:spChg chg="mod">
          <ac:chgData name="Omar Sayeed Saimum" userId="57546633-e1e6-43bf-b2bc-a2dcb2fdced8" providerId="ADAL" clId="{EA665F04-4393-4A62-B20B-2BC13273DEAE}" dt="2023-11-02T09:44:22.174" v="211" actId="20577"/>
          <ac:spMkLst>
            <pc:docMk/>
            <pc:sldMk cId="2990016198" sldId="277"/>
            <ac:spMk id="2" creationId="{65BB36CE-F0AB-C0A0-9510-7E217D8C4C47}"/>
          </ac:spMkLst>
        </pc:spChg>
        <pc:spChg chg="mod">
          <ac:chgData name="Omar Sayeed Saimum" userId="57546633-e1e6-43bf-b2bc-a2dcb2fdced8" providerId="ADAL" clId="{EA665F04-4393-4A62-B20B-2BC13273DEAE}" dt="2023-11-02T13:53:25.556" v="2346" actId="20577"/>
          <ac:spMkLst>
            <pc:docMk/>
            <pc:sldMk cId="2990016198" sldId="277"/>
            <ac:spMk id="3" creationId="{360FD188-FAC5-8069-D27A-87B126CA0563}"/>
          </ac:spMkLst>
        </pc:spChg>
      </pc:sldChg>
      <pc:sldChg chg="addSp delSp modSp mod ord">
        <pc:chgData name="Omar Sayeed Saimum" userId="57546633-e1e6-43bf-b2bc-a2dcb2fdced8" providerId="ADAL" clId="{EA665F04-4393-4A62-B20B-2BC13273DEAE}" dt="2023-11-02T13:52:50.388" v="2345" actId="20577"/>
        <pc:sldMkLst>
          <pc:docMk/>
          <pc:sldMk cId="42916288" sldId="278"/>
        </pc:sldMkLst>
        <pc:spChg chg="mod">
          <ac:chgData name="Omar Sayeed Saimum" userId="57546633-e1e6-43bf-b2bc-a2dcb2fdced8" providerId="ADAL" clId="{EA665F04-4393-4A62-B20B-2BC13273DEAE}" dt="2023-11-02T13:42:18.361" v="2156" actId="20577"/>
          <ac:spMkLst>
            <pc:docMk/>
            <pc:sldMk cId="42916288" sldId="278"/>
            <ac:spMk id="2" creationId="{33D2FCAD-3DB1-53B4-99E1-82F01BF0A31C}"/>
          </ac:spMkLst>
        </pc:spChg>
        <pc:spChg chg="del">
          <ac:chgData name="Omar Sayeed Saimum" userId="57546633-e1e6-43bf-b2bc-a2dcb2fdced8" providerId="ADAL" clId="{EA665F04-4393-4A62-B20B-2BC13273DEAE}" dt="2023-11-02T10:22:13.390" v="1141" actId="478"/>
          <ac:spMkLst>
            <pc:docMk/>
            <pc:sldMk cId="42916288" sldId="278"/>
            <ac:spMk id="3" creationId="{559CE41E-8C4D-6098-7E36-44083985BF81}"/>
          </ac:spMkLst>
        </pc:spChg>
        <pc:spChg chg="add mod">
          <ac:chgData name="Omar Sayeed Saimum" userId="57546633-e1e6-43bf-b2bc-a2dcb2fdced8" providerId="ADAL" clId="{EA665F04-4393-4A62-B20B-2BC13273DEAE}" dt="2023-11-02T13:52:50.388" v="2345" actId="20577"/>
          <ac:spMkLst>
            <pc:docMk/>
            <pc:sldMk cId="42916288" sldId="278"/>
            <ac:spMk id="6" creationId="{76A0E113-3738-7562-2168-6C3B87A6EF9D}"/>
          </ac:spMkLst>
        </pc:spChg>
        <pc:picChg chg="add mod">
          <ac:chgData name="Omar Sayeed Saimum" userId="57546633-e1e6-43bf-b2bc-a2dcb2fdced8" providerId="ADAL" clId="{EA665F04-4393-4A62-B20B-2BC13273DEAE}" dt="2023-11-02T10:22:27.041" v="1143" actId="1076"/>
          <ac:picMkLst>
            <pc:docMk/>
            <pc:sldMk cId="42916288" sldId="278"/>
            <ac:picMk id="4" creationId="{2C28756A-2C11-72AE-FC6A-FD4AF2FA8618}"/>
          </ac:picMkLst>
        </pc:picChg>
        <pc:picChg chg="add mod">
          <ac:chgData name="Omar Sayeed Saimum" userId="57546633-e1e6-43bf-b2bc-a2dcb2fdced8" providerId="ADAL" clId="{EA665F04-4393-4A62-B20B-2BC13273DEAE}" dt="2023-11-02T10:25:49.389" v="1408" actId="1076"/>
          <ac:picMkLst>
            <pc:docMk/>
            <pc:sldMk cId="42916288" sldId="278"/>
            <ac:picMk id="5" creationId="{50E6ECCA-2FA7-63DA-A8B1-074421CFA193}"/>
          </ac:picMkLst>
        </pc:picChg>
      </pc:sldChg>
      <pc:sldChg chg="del ord">
        <pc:chgData name="Omar Sayeed Saimum" userId="57546633-e1e6-43bf-b2bc-a2dcb2fdced8" providerId="ADAL" clId="{EA665F04-4393-4A62-B20B-2BC13273DEAE}" dt="2023-11-02T10:26:35.735" v="1534" actId="47"/>
        <pc:sldMkLst>
          <pc:docMk/>
          <pc:sldMk cId="702178791" sldId="279"/>
        </pc:sldMkLst>
      </pc:sldChg>
      <pc:sldChg chg="modSp mod ord">
        <pc:chgData name="Omar Sayeed Saimum" userId="57546633-e1e6-43bf-b2bc-a2dcb2fdced8" providerId="ADAL" clId="{EA665F04-4393-4A62-B20B-2BC13273DEAE}" dt="2023-11-02T13:51:12.242" v="2248"/>
        <pc:sldMkLst>
          <pc:docMk/>
          <pc:sldMk cId="2850736997" sldId="282"/>
        </pc:sldMkLst>
        <pc:spChg chg="mod">
          <ac:chgData name="Omar Sayeed Saimum" userId="57546633-e1e6-43bf-b2bc-a2dcb2fdced8" providerId="ADAL" clId="{EA665F04-4393-4A62-B20B-2BC13273DEAE}" dt="2023-11-02T13:50:19.224" v="2241" actId="20577"/>
          <ac:spMkLst>
            <pc:docMk/>
            <pc:sldMk cId="2850736997" sldId="282"/>
            <ac:spMk id="2" creationId="{12C5BBAD-C6CD-4768-1338-BB6CFCC336F5}"/>
          </ac:spMkLst>
        </pc:spChg>
      </pc:sldChg>
      <pc:sldChg chg="modSp mod">
        <pc:chgData name="Omar Sayeed Saimum" userId="57546633-e1e6-43bf-b2bc-a2dcb2fdced8" providerId="ADAL" clId="{EA665F04-4393-4A62-B20B-2BC13273DEAE}" dt="2023-11-02T10:28:06.256" v="1567" actId="14100"/>
        <pc:sldMkLst>
          <pc:docMk/>
          <pc:sldMk cId="288246367" sldId="283"/>
        </pc:sldMkLst>
        <pc:picChg chg="mod">
          <ac:chgData name="Omar Sayeed Saimum" userId="57546633-e1e6-43bf-b2bc-a2dcb2fdced8" providerId="ADAL" clId="{EA665F04-4393-4A62-B20B-2BC13273DEAE}" dt="2023-11-02T10:28:06.256" v="1567" actId="14100"/>
          <ac:picMkLst>
            <pc:docMk/>
            <pc:sldMk cId="288246367" sldId="283"/>
            <ac:picMk id="4" creationId="{9184927D-E978-1424-2DD1-0D174F8F4D86}"/>
          </ac:picMkLst>
        </pc:picChg>
      </pc:sldChg>
      <pc:sldChg chg="addSp delSp modSp mod setBg">
        <pc:chgData name="Omar Sayeed Saimum" userId="57546633-e1e6-43bf-b2bc-a2dcb2fdced8" providerId="ADAL" clId="{EA665F04-4393-4A62-B20B-2BC13273DEAE}" dt="2023-11-02T10:29:10.487" v="1582" actId="14100"/>
        <pc:sldMkLst>
          <pc:docMk/>
          <pc:sldMk cId="1869947800" sldId="284"/>
        </pc:sldMkLst>
        <pc:spChg chg="mod">
          <ac:chgData name="Omar Sayeed Saimum" userId="57546633-e1e6-43bf-b2bc-a2dcb2fdced8" providerId="ADAL" clId="{EA665F04-4393-4A62-B20B-2BC13273DEAE}" dt="2023-11-02T10:29:06.311" v="1581" actId="14100"/>
          <ac:spMkLst>
            <pc:docMk/>
            <pc:sldMk cId="1869947800" sldId="284"/>
            <ac:spMk id="2" creationId="{E21B596B-F027-C799-BCBA-1348CA7AA64A}"/>
          </ac:spMkLst>
        </pc:spChg>
        <pc:spChg chg="mod ord">
          <ac:chgData name="Omar Sayeed Saimum" userId="57546633-e1e6-43bf-b2bc-a2dcb2fdced8" providerId="ADAL" clId="{EA665F04-4393-4A62-B20B-2BC13273DEAE}" dt="2023-11-02T10:29:10.487" v="1582" actId="14100"/>
          <ac:spMkLst>
            <pc:docMk/>
            <pc:sldMk cId="1869947800" sldId="284"/>
            <ac:spMk id="3" creationId="{CAAE2167-C075-B6A1-BDB8-38E974119420}"/>
          </ac:spMkLst>
        </pc:spChg>
        <pc:spChg chg="add del">
          <ac:chgData name="Omar Sayeed Saimum" userId="57546633-e1e6-43bf-b2bc-a2dcb2fdced8" providerId="ADAL" clId="{EA665F04-4393-4A62-B20B-2BC13273DEAE}" dt="2023-11-02T10:28:54.765" v="1579" actId="26606"/>
          <ac:spMkLst>
            <pc:docMk/>
            <pc:sldMk cId="1869947800" sldId="284"/>
            <ac:spMk id="10" creationId="{04812C46-200A-4DEB-A05E-3ED6C68C2387}"/>
          </ac:spMkLst>
        </pc:spChg>
        <pc:spChg chg="add">
          <ac:chgData name="Omar Sayeed Saimum" userId="57546633-e1e6-43bf-b2bc-a2dcb2fdced8" providerId="ADAL" clId="{EA665F04-4393-4A62-B20B-2BC13273DEAE}" dt="2023-11-02T10:28:54.765" v="1579" actId="26606"/>
          <ac:spMkLst>
            <pc:docMk/>
            <pc:sldMk cId="1869947800" sldId="284"/>
            <ac:spMk id="15" creationId="{04812C46-200A-4DEB-A05E-3ED6C68C2387}"/>
          </ac:spMkLst>
        </pc:spChg>
        <pc:picChg chg="add mod">
          <ac:chgData name="Omar Sayeed Saimum" userId="57546633-e1e6-43bf-b2bc-a2dcb2fdced8" providerId="ADAL" clId="{EA665F04-4393-4A62-B20B-2BC13273DEAE}" dt="2023-11-02T10:29:02.165" v="1580" actId="14100"/>
          <ac:picMkLst>
            <pc:docMk/>
            <pc:sldMk cId="1869947800" sldId="284"/>
            <ac:picMk id="5" creationId="{423DBE7A-24D7-5E0A-E2C9-7E83F62EA3A6}"/>
          </ac:picMkLst>
        </pc:picChg>
      </pc:sldChg>
      <pc:sldChg chg="modSp mod">
        <pc:chgData name="Omar Sayeed Saimum" userId="57546633-e1e6-43bf-b2bc-a2dcb2fdced8" providerId="ADAL" clId="{EA665F04-4393-4A62-B20B-2BC13273DEAE}" dt="2023-11-02T10:28:24.632" v="1577" actId="20577"/>
        <pc:sldMkLst>
          <pc:docMk/>
          <pc:sldMk cId="2574542164" sldId="286"/>
        </pc:sldMkLst>
        <pc:spChg chg="mod">
          <ac:chgData name="Omar Sayeed Saimum" userId="57546633-e1e6-43bf-b2bc-a2dcb2fdced8" providerId="ADAL" clId="{EA665F04-4393-4A62-B20B-2BC13273DEAE}" dt="2023-11-02T10:28:24.632" v="1577" actId="20577"/>
          <ac:spMkLst>
            <pc:docMk/>
            <pc:sldMk cId="2574542164" sldId="286"/>
            <ac:spMk id="11" creationId="{5B13550C-EA34-1F9D-4671-C8C7CBEB4E61}"/>
          </ac:spMkLst>
        </pc:spChg>
      </pc:sldChg>
      <pc:sldChg chg="addSp delSp modSp new add del mod ord setBg">
        <pc:chgData name="Omar Sayeed Saimum" userId="57546633-e1e6-43bf-b2bc-a2dcb2fdced8" providerId="ADAL" clId="{EA665F04-4393-4A62-B20B-2BC13273DEAE}" dt="2023-11-02T12:58:53.521" v="1824"/>
        <pc:sldMkLst>
          <pc:docMk/>
          <pc:sldMk cId="3402971411" sldId="290"/>
        </pc:sldMkLst>
        <pc:spChg chg="del mod">
          <ac:chgData name="Omar Sayeed Saimum" userId="57546633-e1e6-43bf-b2bc-a2dcb2fdced8" providerId="ADAL" clId="{EA665F04-4393-4A62-B20B-2BC13273DEAE}" dt="2023-11-02T09:58:08.936" v="294" actId="26606"/>
          <ac:spMkLst>
            <pc:docMk/>
            <pc:sldMk cId="3402971411" sldId="290"/>
            <ac:spMk id="2" creationId="{3A58AA34-46C9-480B-5533-EE271D358F99}"/>
          </ac:spMkLst>
        </pc:spChg>
        <pc:spChg chg="add del">
          <ac:chgData name="Omar Sayeed Saimum" userId="57546633-e1e6-43bf-b2bc-a2dcb2fdced8" providerId="ADAL" clId="{EA665F04-4393-4A62-B20B-2BC13273DEAE}" dt="2023-11-02T09:57:48.149" v="287"/>
          <ac:spMkLst>
            <pc:docMk/>
            <pc:sldMk cId="3402971411" sldId="290"/>
            <ac:spMk id="3" creationId="{55AB2967-2517-2695-81EB-7A6E713EB6B3}"/>
          </ac:spMkLst>
        </pc:spChg>
        <pc:spChg chg="add mod">
          <ac:chgData name="Omar Sayeed Saimum" userId="57546633-e1e6-43bf-b2bc-a2dcb2fdced8" providerId="ADAL" clId="{EA665F04-4393-4A62-B20B-2BC13273DEAE}" dt="2023-11-02T10:14:44.162" v="568" actId="1076"/>
          <ac:spMkLst>
            <pc:docMk/>
            <pc:sldMk cId="3402971411" sldId="290"/>
            <ac:spMk id="10" creationId="{E8B5E4A6-DE2D-69CE-DDB5-FE881FDE4982}"/>
          </ac:spMkLst>
        </pc:spChg>
        <pc:spChg chg="add del">
          <ac:chgData name="Omar Sayeed Saimum" userId="57546633-e1e6-43bf-b2bc-a2dcb2fdced8" providerId="ADAL" clId="{EA665F04-4393-4A62-B20B-2BC13273DEAE}" dt="2023-11-02T09:58:08.928" v="293" actId="26606"/>
          <ac:spMkLst>
            <pc:docMk/>
            <pc:sldMk cId="3402971411" sldId="290"/>
            <ac:spMk id="11" creationId="{693CB680-3A49-081C-61D6-6A571AD98B54}"/>
          </ac:spMkLst>
        </pc:spChg>
        <pc:spChg chg="add del mod">
          <ac:chgData name="Omar Sayeed Saimum" userId="57546633-e1e6-43bf-b2bc-a2dcb2fdced8" providerId="ADAL" clId="{EA665F04-4393-4A62-B20B-2BC13273DEAE}" dt="2023-11-02T10:06:37.563" v="326" actId="767"/>
          <ac:spMkLst>
            <pc:docMk/>
            <pc:sldMk cId="3402971411" sldId="290"/>
            <ac:spMk id="12" creationId="{68862A97-91E2-0CA1-A0EE-F3F0555FCC74}"/>
          </ac:spMkLst>
        </pc:spChg>
        <pc:spChg chg="add mod">
          <ac:chgData name="Omar Sayeed Saimum" userId="57546633-e1e6-43bf-b2bc-a2dcb2fdced8" providerId="ADAL" clId="{EA665F04-4393-4A62-B20B-2BC13273DEAE}" dt="2023-11-02T10:38:26.588" v="1820" actId="14100"/>
          <ac:spMkLst>
            <pc:docMk/>
            <pc:sldMk cId="3402971411" sldId="290"/>
            <ac:spMk id="13" creationId="{5A1ECF9B-DB2A-DC54-5DFE-AD679AA11E45}"/>
          </ac:spMkLst>
        </pc:spChg>
        <pc:spChg chg="add del">
          <ac:chgData name="Omar Sayeed Saimum" userId="57546633-e1e6-43bf-b2bc-a2dcb2fdced8" providerId="ADAL" clId="{EA665F04-4393-4A62-B20B-2BC13273DEAE}" dt="2023-11-02T09:58:08.928" v="293" actId="26606"/>
          <ac:spMkLst>
            <pc:docMk/>
            <pc:sldMk cId="3402971411" sldId="290"/>
            <ac:spMk id="14" creationId="{22587ECF-85E9-4393-9D87-8EB6F3F6C208}"/>
          </ac:spMkLst>
        </pc:spChg>
        <pc:spChg chg="add mod">
          <ac:chgData name="Omar Sayeed Saimum" userId="57546633-e1e6-43bf-b2bc-a2dcb2fdced8" providerId="ADAL" clId="{EA665F04-4393-4A62-B20B-2BC13273DEAE}" dt="2023-11-02T10:13:33.025" v="524" actId="20577"/>
          <ac:spMkLst>
            <pc:docMk/>
            <pc:sldMk cId="3402971411" sldId="290"/>
            <ac:spMk id="15" creationId="{78DF1A27-6107-921B-AD11-91EBD9D3F17A}"/>
          </ac:spMkLst>
        </pc:spChg>
        <pc:spChg chg="add mod">
          <ac:chgData name="Omar Sayeed Saimum" userId="57546633-e1e6-43bf-b2bc-a2dcb2fdced8" providerId="ADAL" clId="{EA665F04-4393-4A62-B20B-2BC13273DEAE}" dt="2023-11-02T10:16:51.393" v="686" actId="1076"/>
          <ac:spMkLst>
            <pc:docMk/>
            <pc:sldMk cId="3402971411" sldId="290"/>
            <ac:spMk id="17" creationId="{5D2AB5D9-D915-9660-C94C-7190B921F946}"/>
          </ac:spMkLst>
        </pc:spChg>
        <pc:spChg chg="add del mod">
          <ac:chgData name="Omar Sayeed Saimum" userId="57546633-e1e6-43bf-b2bc-a2dcb2fdced8" providerId="ADAL" clId="{EA665F04-4393-4A62-B20B-2BC13273DEAE}" dt="2023-11-02T10:16:52.334" v="688"/>
          <ac:spMkLst>
            <pc:docMk/>
            <pc:sldMk cId="3402971411" sldId="290"/>
            <ac:spMk id="18" creationId="{53E7DC75-C61F-8E78-999A-C0EDC77A91F1}"/>
          </ac:spMkLst>
        </pc:spChg>
        <pc:spChg chg="add del">
          <ac:chgData name="Omar Sayeed Saimum" userId="57546633-e1e6-43bf-b2bc-a2dcb2fdced8" providerId="ADAL" clId="{EA665F04-4393-4A62-B20B-2BC13273DEAE}" dt="2023-11-02T10:01:58.327" v="299" actId="26606"/>
          <ac:spMkLst>
            <pc:docMk/>
            <pc:sldMk cId="3402971411" sldId="290"/>
            <ac:spMk id="21" creationId="{5F879AC3-D4CE-493C-ADC7-06205677F4F8}"/>
          </ac:spMkLst>
        </pc:spChg>
        <pc:spChg chg="add del">
          <ac:chgData name="Omar Sayeed Saimum" userId="57546633-e1e6-43bf-b2bc-a2dcb2fdced8" providerId="ADAL" clId="{EA665F04-4393-4A62-B20B-2BC13273DEAE}" dt="2023-11-02T10:01:58.327" v="299" actId="26606"/>
          <ac:spMkLst>
            <pc:docMk/>
            <pc:sldMk cId="3402971411" sldId="290"/>
            <ac:spMk id="23" creationId="{736F0DFD-0954-464F-BF12-DD2E6F6E0380}"/>
          </ac:spMkLst>
        </pc:spChg>
        <pc:spChg chg="add del">
          <ac:chgData name="Omar Sayeed Saimum" userId="57546633-e1e6-43bf-b2bc-a2dcb2fdced8" providerId="ADAL" clId="{EA665F04-4393-4A62-B20B-2BC13273DEAE}" dt="2023-11-02T10:02:01.963" v="301" actId="26606"/>
          <ac:spMkLst>
            <pc:docMk/>
            <pc:sldMk cId="3402971411" sldId="290"/>
            <ac:spMk id="25" creationId="{864DE13E-58EB-4475-B79C-0D4FC651239B}"/>
          </ac:spMkLst>
        </pc:spChg>
        <pc:spChg chg="add del">
          <ac:chgData name="Omar Sayeed Saimum" userId="57546633-e1e6-43bf-b2bc-a2dcb2fdced8" providerId="ADAL" clId="{EA665F04-4393-4A62-B20B-2BC13273DEAE}" dt="2023-11-02T10:02:01.963" v="301" actId="26606"/>
          <ac:spMkLst>
            <pc:docMk/>
            <pc:sldMk cId="3402971411" sldId="290"/>
            <ac:spMk id="26" creationId="{69D184B2-2226-4E31-BCCB-444330767440}"/>
          </ac:spMkLst>
        </pc:spChg>
        <pc:spChg chg="add del">
          <ac:chgData name="Omar Sayeed Saimum" userId="57546633-e1e6-43bf-b2bc-a2dcb2fdced8" providerId="ADAL" clId="{EA665F04-4393-4A62-B20B-2BC13273DEAE}" dt="2023-11-02T10:02:01.963" v="301" actId="26606"/>
          <ac:spMkLst>
            <pc:docMk/>
            <pc:sldMk cId="3402971411" sldId="290"/>
            <ac:spMk id="27" creationId="{1AC4D4E3-486A-464A-8EC8-D44881097267}"/>
          </ac:spMkLst>
        </pc:spChg>
        <pc:spChg chg="add del">
          <ac:chgData name="Omar Sayeed Saimum" userId="57546633-e1e6-43bf-b2bc-a2dcb2fdced8" providerId="ADAL" clId="{EA665F04-4393-4A62-B20B-2BC13273DEAE}" dt="2023-11-02T10:02:05.993" v="303" actId="26606"/>
          <ac:spMkLst>
            <pc:docMk/>
            <pc:sldMk cId="3402971411" sldId="290"/>
            <ac:spMk id="29" creationId="{B649E800-A5C8-49A0-A453-ED537DA3156A}"/>
          </ac:spMkLst>
        </pc:spChg>
        <pc:spChg chg="add del">
          <ac:chgData name="Omar Sayeed Saimum" userId="57546633-e1e6-43bf-b2bc-a2dcb2fdced8" providerId="ADAL" clId="{EA665F04-4393-4A62-B20B-2BC13273DEAE}" dt="2023-11-02T10:02:05.993" v="303" actId="26606"/>
          <ac:spMkLst>
            <pc:docMk/>
            <pc:sldMk cId="3402971411" sldId="290"/>
            <ac:spMk id="30" creationId="{8BA67DD7-B75D-4A30-90A4-EEA9F64AF11B}"/>
          </ac:spMkLst>
        </pc:spChg>
        <pc:spChg chg="add del">
          <ac:chgData name="Omar Sayeed Saimum" userId="57546633-e1e6-43bf-b2bc-a2dcb2fdced8" providerId="ADAL" clId="{EA665F04-4393-4A62-B20B-2BC13273DEAE}" dt="2023-11-02T10:02:06.943" v="305" actId="26606"/>
          <ac:spMkLst>
            <pc:docMk/>
            <pc:sldMk cId="3402971411" sldId="290"/>
            <ac:spMk id="35" creationId="{01D0AF59-99C3-4251-AB9A-C966C6AD4400}"/>
          </ac:spMkLst>
        </pc:spChg>
        <pc:spChg chg="add del">
          <ac:chgData name="Omar Sayeed Saimum" userId="57546633-e1e6-43bf-b2bc-a2dcb2fdced8" providerId="ADAL" clId="{EA665F04-4393-4A62-B20B-2BC13273DEAE}" dt="2023-11-02T10:02:06.943" v="305" actId="26606"/>
          <ac:spMkLst>
            <pc:docMk/>
            <pc:sldMk cId="3402971411" sldId="290"/>
            <ac:spMk id="36" creationId="{1855405F-37A2-4869-9154-F8BE3BECE6C3}"/>
          </ac:spMkLst>
        </pc:spChg>
        <pc:grpChg chg="add del">
          <ac:chgData name="Omar Sayeed Saimum" userId="57546633-e1e6-43bf-b2bc-a2dcb2fdced8" providerId="ADAL" clId="{EA665F04-4393-4A62-B20B-2BC13273DEAE}" dt="2023-11-02T10:02:05.993" v="303" actId="26606"/>
          <ac:grpSpMkLst>
            <pc:docMk/>
            <pc:sldMk cId="3402971411" sldId="290"/>
            <ac:grpSpMk id="31" creationId="{E8C5FC48-0A3C-4D6D-A0D5-EEE93213DBBE}"/>
          </ac:grpSpMkLst>
        </pc:grpChg>
        <pc:graphicFrameChg chg="add del mod modGraphic">
          <ac:chgData name="Omar Sayeed Saimum" userId="57546633-e1e6-43bf-b2bc-a2dcb2fdced8" providerId="ADAL" clId="{EA665F04-4393-4A62-B20B-2BC13273DEAE}" dt="2023-11-02T09:54:54.726" v="249"/>
          <ac:graphicFrameMkLst>
            <pc:docMk/>
            <pc:sldMk cId="3402971411" sldId="290"/>
            <ac:graphicFrameMk id="4" creationId="{03704DB0-013D-2E03-A8A3-B5F81AA72246}"/>
          </ac:graphicFrameMkLst>
        </pc:graphicFrameChg>
        <pc:graphicFrameChg chg="add del mod modGraphic">
          <ac:chgData name="Omar Sayeed Saimum" userId="57546633-e1e6-43bf-b2bc-a2dcb2fdced8" providerId="ADAL" clId="{EA665F04-4393-4A62-B20B-2BC13273DEAE}" dt="2023-11-02T09:57:06.048" v="286"/>
          <ac:graphicFrameMkLst>
            <pc:docMk/>
            <pc:sldMk cId="3402971411" sldId="290"/>
            <ac:graphicFrameMk id="5" creationId="{5287FED9-4AC8-E19C-FC57-66817542A7AE}"/>
          </ac:graphicFrameMkLst>
        </pc:graphicFrameChg>
        <pc:graphicFrameChg chg="add del mod modGraphic">
          <ac:chgData name="Omar Sayeed Saimum" userId="57546633-e1e6-43bf-b2bc-a2dcb2fdced8" providerId="ADAL" clId="{EA665F04-4393-4A62-B20B-2BC13273DEAE}" dt="2023-11-02T09:58:08.936" v="294" actId="26606"/>
          <ac:graphicFrameMkLst>
            <pc:docMk/>
            <pc:sldMk cId="3402971411" sldId="290"/>
            <ac:graphicFrameMk id="6" creationId="{529DBE7E-F126-4E0C-BF8F-A656CC54BF03}"/>
          </ac:graphicFrameMkLst>
        </pc:graphicFrameChg>
        <pc:graphicFrameChg chg="add del mod modGraphic">
          <ac:chgData name="Omar Sayeed Saimum" userId="57546633-e1e6-43bf-b2bc-a2dcb2fdced8" providerId="ADAL" clId="{EA665F04-4393-4A62-B20B-2BC13273DEAE}" dt="2023-11-02T10:03:38.427" v="318" actId="478"/>
          <ac:graphicFrameMkLst>
            <pc:docMk/>
            <pc:sldMk cId="3402971411" sldId="290"/>
            <ac:graphicFrameMk id="7" creationId="{97CF75C2-654A-A180-287F-2A66E40E81E1}"/>
          </ac:graphicFrameMkLst>
        </pc:graphicFrameChg>
        <pc:graphicFrameChg chg="add mod modGraphic">
          <ac:chgData name="Omar Sayeed Saimum" userId="57546633-e1e6-43bf-b2bc-a2dcb2fdced8" providerId="ADAL" clId="{EA665F04-4393-4A62-B20B-2BC13273DEAE}" dt="2023-11-02T10:13:15.102" v="511" actId="255"/>
          <ac:graphicFrameMkLst>
            <pc:docMk/>
            <pc:sldMk cId="3402971411" sldId="290"/>
            <ac:graphicFrameMk id="8" creationId="{D61D5696-2BAC-720D-0FED-FBE02CD90B6F}"/>
          </ac:graphicFrameMkLst>
        </pc:graphicFrameChg>
        <pc:graphicFrameChg chg="add del">
          <ac:chgData name="Omar Sayeed Saimum" userId="57546633-e1e6-43bf-b2bc-a2dcb2fdced8" providerId="ADAL" clId="{EA665F04-4393-4A62-B20B-2BC13273DEAE}" dt="2023-11-02T09:58:08.928" v="293" actId="26606"/>
          <ac:graphicFrameMkLst>
            <pc:docMk/>
            <pc:sldMk cId="3402971411" sldId="290"/>
            <ac:graphicFrameMk id="9" creationId="{529DBE7E-F126-4E0C-BF8F-A656CC54BF03}"/>
          </ac:graphicFrameMkLst>
        </pc:graphicFrameChg>
        <pc:graphicFrameChg chg="add mod">
          <ac:chgData name="Omar Sayeed Saimum" userId="57546633-e1e6-43bf-b2bc-a2dcb2fdced8" providerId="ADAL" clId="{EA665F04-4393-4A62-B20B-2BC13273DEAE}" dt="2023-11-02T10:03:51.367" v="319" actId="1076"/>
          <ac:graphicFrameMkLst>
            <pc:docMk/>
            <pc:sldMk cId="3402971411" sldId="290"/>
            <ac:graphicFrameMk id="16" creationId="{529DBE7E-F126-4E0C-BF8F-A656CC54BF03}"/>
          </ac:graphicFrameMkLst>
        </pc:graphicFrameChg>
      </pc:sldChg>
      <pc:sldChg chg="modSp new mod ord">
        <pc:chgData name="Omar Sayeed Saimum" userId="57546633-e1e6-43bf-b2bc-a2dcb2fdced8" providerId="ADAL" clId="{EA665F04-4393-4A62-B20B-2BC13273DEAE}" dt="2023-11-02T10:26:55.633" v="1559"/>
        <pc:sldMkLst>
          <pc:docMk/>
          <pc:sldMk cId="3399829083" sldId="291"/>
        </pc:sldMkLst>
        <pc:spChg chg="mod">
          <ac:chgData name="Omar Sayeed Saimum" userId="57546633-e1e6-43bf-b2bc-a2dcb2fdced8" providerId="ADAL" clId="{EA665F04-4393-4A62-B20B-2BC13273DEAE}" dt="2023-11-02T10:26:51.628" v="1557" actId="20577"/>
          <ac:spMkLst>
            <pc:docMk/>
            <pc:sldMk cId="3399829083" sldId="291"/>
            <ac:spMk id="2" creationId="{35220ACD-6391-DDA5-A771-9A680CAFAAF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14:35:0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84 7831 0 0,'-21'-31'696'0'0,"9"11"-560"0"0,4 5-136 0 0,2 5 0 0 0,4 7-960 0 0,1 3-224 0 0,-2-4-1864 0 0,4 5 2880 0 0,4 2 8 0 0,1 2-88 0 0,5 3-8 0 0,1 1-8 0 0,1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1DF86-878B-42D2-9971-06FE744E9A3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26809-0864-480D-A824-3A2FF915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85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F8D1-BEDD-0562-6EA0-9BC6FC9D3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7465D-DBFE-EB39-F261-6D8EF31F6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10B3E-7A0E-B2B1-58F7-FD7EDDDC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B47B-E223-438E-9723-F0D843E14F22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38CD7-9AA2-0AFB-4FBA-34D54DBE7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209AF-B43A-AC35-CBE2-1EB4044D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7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37B6-F1B4-D899-BAD6-BB6BF79C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28FE2-C760-1E38-1B83-2E68E0253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C0789-87EB-C182-C222-6E9136C04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908F-610F-492C-B707-AB368A181E96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9C3F8-76F8-E54C-D9B7-D6F3A52F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A2747-5A1A-E7D1-EF8A-C930DB07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0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4FF0F-A9DC-BAF9-8A33-20E793CCA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DFEB4-BE00-205B-4D00-59B5796A2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BCEC7-D2F2-7DE7-68BA-651C2BB8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8E4C-C9EF-4036-9A2B-427CC7AD3F1E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EB77C-57B0-A1DB-C96C-94340294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BC125-4235-DCC1-E73C-EADD8E28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3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FE6B-5592-27EE-E4EC-D36FE952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BB1B2-A1D2-0210-E91E-462EA03E9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DF157-2297-4265-61A8-A5313F65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5F8AE-8678-4226-9325-DA3CAD4686E8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61059-EE00-717C-E952-5262EAD5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BB898-90AD-ABEA-8150-3612B86C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2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1E0D-98CD-127E-4306-E35564969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1BB55-5EC7-9A03-D4FC-670EFA29E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1E946-00C1-C611-138B-62B5DBD1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06B9-B964-4785-9FB8-55B68783B055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27A4A-8414-CECB-7CD0-BAB1C71A5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22812-21BD-F250-74E5-316FF1C5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2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14BA-A1BE-EAF6-29F1-A2E9DBCC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8AB2E-3ACB-BC63-5686-F380BF5E1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30100-24F8-AA72-CE17-F50D61821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FE8A6-4F3E-F9DB-B067-227E15AA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73DD-17AE-436E-9C44-87A9FE617A15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50880-35E2-1F04-531E-9857EBB9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1CC1C-A736-8DB7-F1CD-D9C6558CF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0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75E0-734D-9518-615F-31F5B2EB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BF55-C9D5-876B-1420-F94776A14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4E991-6056-B24A-EBD0-8E401DCCA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B1DA3-149C-25CB-0257-964A3C40A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FED95-D49C-FA99-E99A-D7B0A8144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1E4B9D-61F8-DD2E-5606-E6B1FBFB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0C27-687D-41FC-BA30-E9F5709363C5}" type="datetime1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219FE-D980-F4B8-30F7-97FD0FB4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D7C4E-87B8-9391-A5ED-3DFCA3E1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7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463D-4FD9-355D-8E39-79E47AC4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402EA-8F8A-4995-D2FF-C93869054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15FE-2BA6-4C1D-9A80-633FA42E5D63}" type="datetime1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3D525-1E72-6027-BFF5-8DCC2DD4C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C5C34-1629-60A7-9A00-48F9DAE7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2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F2323-4618-7BDA-BED9-F984E537A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9C5BA-312A-4F45-A87A-559508CB2450}" type="datetime1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EB5A7-150F-916C-D1D9-0CDA034D9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2C0E1-AB92-2FA4-CF55-412F1469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4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F899-37B9-561A-BDD4-935A8AEE7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7FEC-45BA-CF6B-476C-1481372D5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45AC3-53FA-EF5D-C89F-7F301C663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90E28-075E-CE6B-908D-54260A73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D79A-BDCF-46D3-B51B-73AFEE0AAEC3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27A10-AB08-2F9D-9587-0F907159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7BE24-5792-D1B1-323B-DD8AAD44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8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B9F07-4B66-8847-7C06-B56A8A54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5D95F-2C1B-F8D0-AE23-9F31D8A74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65307-B6EE-D615-4FAC-F063DA149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75BE4-DBE6-AF8F-12A1-CD33DC5A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94FFC-FE62-4C05-8775-E596E1D2E1A0}" type="datetime1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08970-BDF9-1A6A-A371-A99F8977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8C55D-330E-68CC-AE02-05AFE942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D86D33-CCC8-508F-13BC-F4A53761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8FB84-7C3D-00A1-F4EC-E23E585AD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8EFFB-F948-4C63-565F-9C805FEDB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7311C-7449-4FDE-B5AE-1B22DC65643D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DF125-794C-BBD5-71A5-DFC172FF9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C30BB-F128-7D30-D5AF-45EDFA56E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2BE88-4A0E-4409-B821-94D58E8B2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3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ds.cern.ch/record/2655086/files/LHCb-INT-2019-004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FB06-382B-91D3-363E-D3E30A2ED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2367"/>
            <a:ext cx="9144000" cy="1967332"/>
          </a:xfrm>
        </p:spPr>
        <p:txBody>
          <a:bodyPr>
            <a:normAutofit/>
          </a:bodyPr>
          <a:lstStyle/>
          <a:p>
            <a:r>
              <a:rPr lang="en-US" dirty="0"/>
              <a:t>Analysis of </a:t>
            </a:r>
            <a:r>
              <a:rPr lang="en-US" dirty="0" err="1"/>
              <a:t>ECal</a:t>
            </a:r>
            <a:r>
              <a:rPr lang="en-US" dirty="0"/>
              <a:t> Lumi Counters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6396A-CC85-0FC2-F3F7-4E89B2947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335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Omar Sayeed Saimum [Saimum]</a:t>
            </a:r>
          </a:p>
          <a:p>
            <a:r>
              <a:rPr lang="en-US" dirty="0"/>
              <a:t>omars.saimum@kaist.ac.kr/cern.ch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year undergraduate student</a:t>
            </a:r>
          </a:p>
          <a:p>
            <a:r>
              <a:rPr lang="en-US" dirty="0"/>
              <a:t>Dept. of Physics, KAIST, Daejeon, South Korea</a:t>
            </a:r>
          </a:p>
          <a:p>
            <a:r>
              <a:rPr lang="en-US" dirty="0"/>
              <a:t>Intern, Luminosity group of </a:t>
            </a:r>
            <a:r>
              <a:rPr lang="en-US" dirty="0" err="1"/>
              <a:t>LHCb</a:t>
            </a:r>
            <a:r>
              <a:rPr lang="en-US" dirty="0"/>
              <a:t>, LLR, Ecole Polytechnique, France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/>
              <a:t>November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3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553DE-79A9-99E2-0182-57CD99D2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9" y="77487"/>
            <a:ext cx="10515600" cy="93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(Characterized) </a:t>
            </a:r>
            <a:r>
              <a:rPr lang="en-US" sz="5200" dirty="0" err="1"/>
              <a:t>e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spectrum below cut</a:t>
            </a:r>
          </a:p>
        </p:txBody>
      </p:sp>
      <p:pic>
        <p:nvPicPr>
          <p:cNvPr id="9" name="Content Placeholder 8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11F44E2-2EC3-1C6E-2611-D5410415F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43" y="1007687"/>
            <a:ext cx="5766195" cy="5766195"/>
          </a:xfrm>
          <a:prstGeom prst="rect">
            <a:avLst/>
          </a:prstGeom>
        </p:spPr>
      </p:pic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21CD886-CD63-D3F0-C569-ADFF27425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009692"/>
            <a:ext cx="5590902" cy="5590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7CB018-A523-E064-76D3-973A421B7B5B}"/>
              </a:ext>
            </a:extLst>
          </p:cNvPr>
          <p:cNvSpPr txBox="1"/>
          <p:nvPr/>
        </p:nvSpPr>
        <p:spPr>
          <a:xfrm>
            <a:off x="125062" y="4271553"/>
            <a:ext cx="196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29520B-F514-1988-D1ED-7D102306CF3A}"/>
              </a:ext>
            </a:extLst>
          </p:cNvPr>
          <p:cNvSpPr txBox="1"/>
          <p:nvPr/>
        </p:nvSpPr>
        <p:spPr>
          <a:xfrm>
            <a:off x="11319105" y="4408715"/>
            <a:ext cx="930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June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5CB52-FA35-F61A-6919-E88D474A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0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1D0BC-F6C7-93E2-5940-0FD62F93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bb+2 and </a:t>
            </a:r>
            <a:r>
              <a:rPr lang="en-US" sz="4000" dirty="0" err="1"/>
              <a:t>ee</a:t>
            </a:r>
            <a:r>
              <a:rPr lang="en-US" sz="4000" dirty="0"/>
              <a:t> spectrum for June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21476238-8A5B-A6C0-DA13-C8A903001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Content Placeholder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62507CA-F6EC-A02E-3B09-CA46294B3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"/>
          <a:stretch/>
        </p:blipFill>
        <p:spPr>
          <a:xfrm>
            <a:off x="5505519" y="94375"/>
            <a:ext cx="6644640" cy="66692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4F85E-CB6A-1618-8044-130A54527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27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FCAD-3DB1-53B4-99E1-82F01BF0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661" y="375728"/>
            <a:ext cx="10515600" cy="1325563"/>
          </a:xfrm>
        </p:spPr>
        <p:txBody>
          <a:bodyPr/>
          <a:lstStyle/>
          <a:p>
            <a:r>
              <a:rPr lang="en-US" dirty="0"/>
              <a:t>More on </a:t>
            </a:r>
            <a:r>
              <a:rPr lang="en-US" dirty="0" err="1"/>
              <a:t>ee</a:t>
            </a:r>
            <a:r>
              <a:rPr lang="en-US" dirty="0"/>
              <a:t> signal left of the cut</a:t>
            </a:r>
          </a:p>
        </p:txBody>
      </p:sp>
      <p:pic>
        <p:nvPicPr>
          <p:cNvPr id="4" name="Content Placeholder 8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2C28756A-2C11-72AE-FC6A-FD4AF2FA8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95" y="84779"/>
            <a:ext cx="3788359" cy="3788359"/>
          </a:xfrm>
          <a:prstGeom prst="rect">
            <a:avLst/>
          </a:prstGeom>
        </p:spPr>
      </p:pic>
      <p:pic>
        <p:nvPicPr>
          <p:cNvPr id="5" name="Content Placeholder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0E6ECCA-2FA7-63DA-A8B1-074421CFA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"/>
          <a:stretch/>
        </p:blipFill>
        <p:spPr>
          <a:xfrm>
            <a:off x="4800183" y="3070238"/>
            <a:ext cx="3632499" cy="3645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0E113-3738-7562-2168-6C3B87A6EF9D}"/>
              </a:ext>
            </a:extLst>
          </p:cNvPr>
          <p:cNvSpPr txBox="1"/>
          <p:nvPr/>
        </p:nvSpPr>
        <p:spPr>
          <a:xfrm>
            <a:off x="694661" y="1837799"/>
            <a:ext cx="71102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Except for the 16 bb+2 signals between ~52000 and ~59000:</a:t>
            </a:r>
          </a:p>
          <a:p>
            <a:r>
              <a:rPr lang="en-US" dirty="0"/>
              <a:t>The signals below ~52000 are from 3 </a:t>
            </a:r>
            <a:r>
              <a:rPr lang="en-US" dirty="0" err="1"/>
              <a:t>ee</a:t>
            </a:r>
            <a:r>
              <a:rPr lang="en-US" dirty="0"/>
              <a:t> bunch crossings (out of 3300):</a:t>
            </a:r>
          </a:p>
          <a:p>
            <a:r>
              <a:rPr lang="en-US" dirty="0"/>
              <a:t>89, 110, 131</a:t>
            </a:r>
          </a:p>
          <a:p>
            <a:r>
              <a:rPr lang="en-US" dirty="0"/>
              <a:t>The signals between ~52000 and ~59000 are from 2 </a:t>
            </a:r>
            <a:r>
              <a:rPr lang="en-US" dirty="0" err="1"/>
              <a:t>ee</a:t>
            </a:r>
            <a:r>
              <a:rPr lang="en-US" dirty="0"/>
              <a:t> bunch crossings:</a:t>
            </a:r>
          </a:p>
          <a:p>
            <a:r>
              <a:rPr lang="en-US" dirty="0"/>
              <a:t>92, 134</a:t>
            </a:r>
          </a:p>
          <a:p>
            <a:endParaRPr lang="en-US" dirty="0"/>
          </a:p>
          <a:p>
            <a:r>
              <a:rPr lang="en-US" dirty="0"/>
              <a:t>They are likely not Beam Dumps.</a:t>
            </a:r>
          </a:p>
          <a:p>
            <a:endParaRPr lang="en-US" dirty="0"/>
          </a:p>
          <a:p>
            <a:r>
              <a:rPr lang="en-US" dirty="0"/>
              <a:t>This looks strange.</a:t>
            </a:r>
          </a:p>
          <a:p>
            <a:r>
              <a:rPr lang="en-US" dirty="0"/>
              <a:t>And the reason is not clear.</a:t>
            </a:r>
          </a:p>
          <a:p>
            <a:endParaRPr lang="en-US" dirty="0"/>
          </a:p>
          <a:p>
            <a:r>
              <a:rPr lang="en-US" dirty="0"/>
              <a:t>However, if we can resolve it or have an</a:t>
            </a:r>
          </a:p>
          <a:p>
            <a:r>
              <a:rPr lang="en-US" dirty="0"/>
              <a:t>explanation, then the </a:t>
            </a:r>
            <a:r>
              <a:rPr lang="en-US" b="1" dirty="0"/>
              <a:t>only </a:t>
            </a:r>
            <a:r>
              <a:rPr lang="en-US" dirty="0"/>
              <a:t>contribution</a:t>
            </a:r>
          </a:p>
          <a:p>
            <a:r>
              <a:rPr lang="en-US" dirty="0"/>
              <a:t>below the cut for </a:t>
            </a:r>
            <a:r>
              <a:rPr lang="en-US" dirty="0" err="1"/>
              <a:t>ee</a:t>
            </a:r>
            <a:r>
              <a:rPr lang="en-US" dirty="0"/>
              <a:t> would be </a:t>
            </a:r>
            <a:r>
              <a:rPr lang="en-US" b="1" dirty="0"/>
              <a:t>only </a:t>
            </a:r>
            <a:r>
              <a:rPr lang="en-US" dirty="0"/>
              <a:t>from</a:t>
            </a:r>
          </a:p>
          <a:p>
            <a:r>
              <a:rPr lang="en-US" b="1" dirty="0"/>
              <a:t>bb+2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3BEE7-BE25-B207-C7BE-B3B57CDD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5BBAD-C6CD-4768-1338-BB6CFCC3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58" y="0"/>
            <a:ext cx="10515600" cy="9888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RawEcal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dirty="0"/>
              <a:t>Analyzed for 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June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MuScan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275AD32-0AB7-C9AD-197D-A750E537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25" y="928371"/>
            <a:ext cx="5843048" cy="5843048"/>
          </a:xfrm>
          <a:prstGeom prst="rect">
            <a:avLst/>
          </a:prstGeom>
        </p:spPr>
      </p:pic>
      <p:pic>
        <p:nvPicPr>
          <p:cNvPr id="5" name="Content Placeholder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51DCB623-F7A2-0D7A-048B-CA146B710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5" y="928371"/>
            <a:ext cx="5843048" cy="58430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9E9C45-53DC-BB0D-BC7C-3675AEA1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36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5B55-37FC-4917-2571-52CF7C81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622075" cy="1989987"/>
          </a:xfrm>
        </p:spPr>
        <p:txBody>
          <a:bodyPr>
            <a:normAutofit/>
          </a:bodyPr>
          <a:lstStyle/>
          <a:p>
            <a:r>
              <a:rPr lang="en-US" dirty="0" err="1"/>
              <a:t>RawECal</a:t>
            </a:r>
            <a:r>
              <a:rPr lang="en-US" dirty="0"/>
              <a:t> and </a:t>
            </a:r>
            <a:r>
              <a:rPr lang="en-US" dirty="0" err="1"/>
              <a:t>Ecal</a:t>
            </a:r>
            <a:r>
              <a:rPr lang="en-US" dirty="0"/>
              <a:t> spectrum extrapolated </a:t>
            </a:r>
          </a:p>
        </p:txBody>
      </p:sp>
      <p:pic>
        <p:nvPicPr>
          <p:cNvPr id="5" name="Content Placeholder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F4010CA-063B-0D7D-5239-814D11B08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75" y="148782"/>
            <a:ext cx="6560435" cy="656043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17F7B3-A7E9-D9B1-12FC-8C454463FA72}"/>
              </a:ext>
            </a:extLst>
          </p:cNvPr>
          <p:cNvSpPr txBox="1"/>
          <p:nvPr/>
        </p:nvSpPr>
        <p:spPr>
          <a:xfrm>
            <a:off x="833846" y="2355111"/>
            <a:ext cx="463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Red:</a:t>
            </a:r>
            <a:r>
              <a:rPr lang="en-US" sz="2400" dirty="0"/>
              <a:t> </a:t>
            </a:r>
            <a:r>
              <a:rPr lang="en-US" sz="2400" dirty="0" err="1"/>
              <a:t>RawECalEInnterTop</a:t>
            </a:r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Blue: </a:t>
            </a:r>
            <a:r>
              <a:rPr lang="en-US" sz="2400" dirty="0" err="1"/>
              <a:t>ECalETInnerTop</a:t>
            </a:r>
            <a:endParaRPr lang="en-US" sz="2400" dirty="0"/>
          </a:p>
          <a:p>
            <a:r>
              <a:rPr lang="en-US" sz="2400" dirty="0"/>
              <a:t>The Spectrums are a bit different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F0FFF-899D-5B47-E8C9-967D2C95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8A4DED-664D-4FF2-BB2B-51D56AC868DA}"/>
                  </a:ext>
                </a:extLst>
              </p14:cNvPr>
              <p14:cNvContentPartPr/>
              <p14:nvPr/>
            </p14:nvContentPartPr>
            <p14:xfrm>
              <a:off x="5825068" y="-88602"/>
              <a:ext cx="19440" cy="30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8A4DED-664D-4FF2-BB2B-51D56AC868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6428" y="-97242"/>
                <a:ext cx="37080" cy="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118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36CE-F0AB-C0A0-9510-7E217D8C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FD188-FAC5-8069-D27A-87B126CA0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ECals</a:t>
            </a:r>
            <a:r>
              <a:rPr lang="en-US" dirty="0"/>
              <a:t> from May </a:t>
            </a:r>
            <a:r>
              <a:rPr lang="en-US" dirty="0" err="1"/>
              <a:t>MuScan</a:t>
            </a:r>
            <a:r>
              <a:rPr lang="en-US" dirty="0"/>
              <a:t> has negative tails -&gt; issue w/ pedestal subtraction.</a:t>
            </a:r>
          </a:p>
          <a:p>
            <a:r>
              <a:rPr lang="en-US" dirty="0"/>
              <a:t>June </a:t>
            </a:r>
            <a:r>
              <a:rPr lang="en-US" dirty="0" err="1"/>
              <a:t>MuScan</a:t>
            </a:r>
            <a:r>
              <a:rPr lang="en-US" dirty="0"/>
              <a:t> has negative tails </a:t>
            </a:r>
            <a:r>
              <a:rPr lang="en-US" i="1" dirty="0"/>
              <a:t>only in</a:t>
            </a:r>
            <a:r>
              <a:rPr lang="en-US" dirty="0"/>
              <a:t> </a:t>
            </a:r>
            <a:r>
              <a:rPr lang="en-US" dirty="0" err="1"/>
              <a:t>ees</a:t>
            </a:r>
            <a:r>
              <a:rPr lang="en-US" dirty="0"/>
              <a:t> -&gt; caused by bb+2</a:t>
            </a:r>
          </a:p>
          <a:p>
            <a:r>
              <a:rPr lang="en-US" dirty="0"/>
              <a:t>The algorithm in HLT Lumi Summary has probably been changed. (</a:t>
            </a:r>
            <a:r>
              <a:rPr lang="en-US" dirty="0">
                <a:hlinkClick r:id="rId2"/>
              </a:rPr>
              <a:t>LHCb-INT-2019-004.pdf (cern.ch)</a:t>
            </a:r>
            <a:r>
              <a:rPr lang="en-US" dirty="0"/>
              <a:t>)</a:t>
            </a:r>
          </a:p>
          <a:p>
            <a:r>
              <a:rPr lang="en-US" dirty="0"/>
              <a:t>The newer algorithm seems better since better pedestal subtraction + more consistent bb+2 bias.</a:t>
            </a:r>
          </a:p>
          <a:p>
            <a:r>
              <a:rPr lang="en-US" dirty="0" err="1"/>
              <a:t>RawECal</a:t>
            </a:r>
            <a:r>
              <a:rPr lang="en-US" dirty="0"/>
              <a:t> data is available for June.</a:t>
            </a:r>
          </a:p>
          <a:p>
            <a:r>
              <a:rPr lang="en-US" dirty="0"/>
              <a:t>There are slight discrepancies between the HLT1 Lumi Summary spectrum and the Raw spectrum.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2E13B-016E-8C81-1D5A-68788A58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1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0ACD-6391-DDA5-A771-9A680CAFA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Slide(s)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21AD9-60E6-FC06-F4DE-9F564E27C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29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529DBE7E-F126-4E0C-BF8F-A656CC54B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768692"/>
              </p:ext>
            </p:extLst>
          </p:nvPr>
        </p:nvGraphicFramePr>
        <p:xfrm>
          <a:off x="7863992" y="893331"/>
          <a:ext cx="3924904" cy="557108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79793">
                  <a:extLst>
                    <a:ext uri="{9D8B030D-6E8A-4147-A177-3AD203B41FA5}">
                      <a16:colId xmlns:a16="http://schemas.microsoft.com/office/drawing/2014/main" val="130408940"/>
                    </a:ext>
                  </a:extLst>
                </a:gridCol>
                <a:gridCol w="2645111">
                  <a:extLst>
                    <a:ext uri="{9D8B030D-6E8A-4147-A177-3AD203B41FA5}">
                      <a16:colId xmlns:a16="http://schemas.microsoft.com/office/drawing/2014/main" val="4290554816"/>
                    </a:ext>
                  </a:extLst>
                </a:gridCol>
              </a:tblGrid>
              <a:tr h="253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mu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bb+2 bias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362176061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-0.153419833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1476993679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-0.117689007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3118994478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-0.127724942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1000782978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-0.127769733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104325419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-0.126344142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1444832441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-0.124762771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2787376004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-0.123370729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225995608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-0.132508028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2609542564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1.53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-0.136172754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4019414862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-0.136682871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3229008217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-0.136463276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213408192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-0.13602448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4192525472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-0.138348484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638933186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1.6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-0.137903626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562497437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2.89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-0.16031987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2376692096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-0.173538082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361604795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5.04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-0.187552081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205679185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5.1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-0.201856534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2825829232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7.54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-0.21371235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3463720985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8.52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-0.225963719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1241836735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8.6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-0.218139629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2" marR="5772" marT="5772" marB="0" anchor="b"/>
                </a:tc>
                <a:extLst>
                  <a:ext uri="{0D108BD9-81ED-4DB2-BD59-A6C34878D82A}">
                    <a16:rowId xmlns:a16="http://schemas.microsoft.com/office/drawing/2014/main" val="2629568908"/>
                  </a:ext>
                </a:extLst>
              </a:tr>
            </a:tbl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D61D5696-2BAC-720D-0FED-FBE02CD90B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0005526"/>
              </p:ext>
            </p:extLst>
          </p:nvPr>
        </p:nvGraphicFramePr>
        <p:xfrm>
          <a:off x="4845611" y="893331"/>
          <a:ext cx="2894891" cy="227907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43937">
                  <a:extLst>
                    <a:ext uri="{9D8B030D-6E8A-4147-A177-3AD203B41FA5}">
                      <a16:colId xmlns:a16="http://schemas.microsoft.com/office/drawing/2014/main" val="130408940"/>
                    </a:ext>
                  </a:extLst>
                </a:gridCol>
                <a:gridCol w="1950954">
                  <a:extLst>
                    <a:ext uri="{9D8B030D-6E8A-4147-A177-3AD203B41FA5}">
                      <a16:colId xmlns:a16="http://schemas.microsoft.com/office/drawing/2014/main" val="4290554816"/>
                    </a:ext>
                  </a:extLst>
                </a:gridCol>
              </a:tblGrid>
              <a:tr h="253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bb+2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2176061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-0.176158979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76993679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-0.173411903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18994478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-0.199865959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782978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-0.193859262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4325419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-0.215512362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44832441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-0.219098458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87376004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-0.210769857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5995608"/>
                  </a:ext>
                </a:extLst>
              </a:tr>
              <a:tr h="25323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-0.197317974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095425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8B5E4A6-DE2D-69CE-DDB5-FE881FDE4982}"/>
              </a:ext>
            </a:extLst>
          </p:cNvPr>
          <p:cNvSpPr txBox="1"/>
          <p:nvPr/>
        </p:nvSpPr>
        <p:spPr>
          <a:xfrm>
            <a:off x="616688" y="752104"/>
            <a:ext cx="3580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Bias in bb+2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1ECF9B-DB2A-DC54-5DFE-AD679AA11E45}"/>
                  </a:ext>
                </a:extLst>
              </p:cNvPr>
              <p:cNvSpPr txBox="1"/>
              <p:nvPr/>
            </p:nvSpPr>
            <p:spPr>
              <a:xfrm>
                <a:off x="616688" y="1765005"/>
                <a:ext cx="4228923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bb+2 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average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bb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+2 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signal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cut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average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bb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signal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peak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1ECF9B-DB2A-DC54-5DFE-AD679AA11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88" y="1765005"/>
                <a:ext cx="4228923" cy="534762"/>
              </a:xfrm>
              <a:prstGeom prst="rect">
                <a:avLst/>
              </a:prstGeom>
              <a:blipFill>
                <a:blip r:embed="rId2"/>
                <a:stretch>
                  <a:fillRect l="-115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8DF1A27-6107-921B-AD11-91EBD9D3F17A}"/>
              </a:ext>
            </a:extLst>
          </p:cNvPr>
          <p:cNvSpPr txBox="1"/>
          <p:nvPr/>
        </p:nvSpPr>
        <p:spPr>
          <a:xfrm>
            <a:off x="4845611" y="382772"/>
            <a:ext cx="694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June				May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AB5D9-D915-9660-C94C-7190B921F946}"/>
              </a:ext>
            </a:extLst>
          </p:cNvPr>
          <p:cNvSpPr txBox="1"/>
          <p:nvPr/>
        </p:nvSpPr>
        <p:spPr>
          <a:xfrm>
            <a:off x="616688" y="3111094"/>
            <a:ext cx="4763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bias in May increases w/ mu</a:t>
            </a:r>
          </a:p>
          <a:p>
            <a:r>
              <a:rPr lang="en-US" dirty="0"/>
              <a:t>The bias in June increases w/ mu but not as much as in May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AAE611-9D1F-15D1-E438-D2F6D1C5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7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AEB0-303D-BEBC-B6DF-BAAC51E2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on the Data &amp; the Filling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5296-D343-D371-0605-E307D2CC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567"/>
            <a:ext cx="10515600" cy="4587396"/>
          </a:xfrm>
        </p:spPr>
        <p:txBody>
          <a:bodyPr/>
          <a:lstStyle/>
          <a:p>
            <a:r>
              <a:rPr lang="en-US" dirty="0"/>
              <a:t>May Mu Scan -&gt; Fill: 8782</a:t>
            </a:r>
          </a:p>
          <a:p>
            <a:pPr marL="0" indent="0">
              <a:buNone/>
            </a:pPr>
            <a:r>
              <a:rPr lang="en-US" dirty="0"/>
              <a:t>	Contains 1773 </a:t>
            </a:r>
            <a:r>
              <a:rPr lang="en-US" dirty="0" err="1"/>
              <a:t>bbs</a:t>
            </a:r>
            <a:r>
              <a:rPr lang="en-US" dirty="0"/>
              <a:t>, 601 </a:t>
            </a:r>
            <a:r>
              <a:rPr lang="en-US" dirty="0" err="1"/>
              <a:t>bes</a:t>
            </a:r>
            <a:r>
              <a:rPr lang="en-US" dirty="0"/>
              <a:t> and </a:t>
            </a:r>
            <a:r>
              <a:rPr lang="en-US" dirty="0" err="1"/>
              <a:t>ebs</a:t>
            </a:r>
            <a:r>
              <a:rPr lang="en-US" dirty="0"/>
              <a:t>, and 589 </a:t>
            </a:r>
            <a:r>
              <a:rPr lang="en-US" dirty="0" err="1"/>
              <a:t>ees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Bunch trains; short </a:t>
            </a:r>
            <a:r>
              <a:rPr lang="en-US" dirty="0" err="1"/>
              <a:t>ee</a:t>
            </a:r>
            <a:r>
              <a:rPr lang="en-US" dirty="0"/>
              <a:t>, be, </a:t>
            </a:r>
            <a:r>
              <a:rPr lang="en-US" dirty="0" err="1"/>
              <a:t>eb</a:t>
            </a:r>
            <a:r>
              <a:rPr lang="en-US" dirty="0"/>
              <a:t> trains; both </a:t>
            </a:r>
            <a:r>
              <a:rPr lang="en-US" dirty="0" err="1"/>
              <a:t>ee</a:t>
            </a:r>
            <a:r>
              <a:rPr lang="en-US" dirty="0"/>
              <a:t> and be after bb.</a:t>
            </a:r>
          </a:p>
          <a:p>
            <a:r>
              <a:rPr lang="en-US" dirty="0"/>
              <a:t>June Mu Scan -&gt; Fill: 9007</a:t>
            </a:r>
          </a:p>
          <a:p>
            <a:pPr marL="0" indent="0">
              <a:buNone/>
            </a:pPr>
            <a:r>
              <a:rPr lang="en-US" dirty="0"/>
              <a:t>	Contains 16 </a:t>
            </a:r>
            <a:r>
              <a:rPr lang="en-US" dirty="0" err="1"/>
              <a:t>bbs</a:t>
            </a:r>
            <a:r>
              <a:rPr lang="en-US" dirty="0"/>
              <a:t>, 124 </a:t>
            </a:r>
            <a:r>
              <a:rPr lang="en-US" dirty="0" err="1"/>
              <a:t>bes</a:t>
            </a:r>
            <a:r>
              <a:rPr lang="en-US" dirty="0"/>
              <a:t> and </a:t>
            </a:r>
            <a:r>
              <a:rPr lang="en-US" dirty="0" err="1"/>
              <a:t>ebs</a:t>
            </a:r>
            <a:r>
              <a:rPr lang="en-US" dirty="0"/>
              <a:t>, and 3300 </a:t>
            </a:r>
            <a:r>
              <a:rPr lang="en-US" dirty="0" err="1"/>
              <a:t>ees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No bunch trains; Long </a:t>
            </a:r>
            <a:r>
              <a:rPr lang="en-US" dirty="0" err="1"/>
              <a:t>ee</a:t>
            </a:r>
            <a:r>
              <a:rPr lang="en-US" dirty="0"/>
              <a:t> trains; only </a:t>
            </a:r>
            <a:r>
              <a:rPr lang="en-US" dirty="0" err="1"/>
              <a:t>ee</a:t>
            </a:r>
            <a:r>
              <a:rPr lang="en-US" dirty="0"/>
              <a:t> appears after bb.</a:t>
            </a:r>
          </a:p>
          <a:p>
            <a:r>
              <a:rPr lang="en-US" dirty="0"/>
              <a:t>Only 29 kHz lines of HLT1 are analyzed.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60781-E9FD-7A06-85AE-C1EBA982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E8A84-98D7-4825-B1FD-440EA4E3F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2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93BB9-F99B-118E-89C6-B5FF7C6F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8" y="423659"/>
            <a:ext cx="4783697" cy="791187"/>
          </a:xfrm>
        </p:spPr>
        <p:txBody>
          <a:bodyPr anchor="b">
            <a:normAutofit fontScale="90000"/>
          </a:bodyPr>
          <a:lstStyle/>
          <a:p>
            <a:r>
              <a:rPr lang="en-US" sz="4000" dirty="0" err="1"/>
              <a:t>ECalET</a:t>
            </a:r>
            <a:r>
              <a:rPr lang="en-US" sz="4000" dirty="0"/>
              <a:t> Spectrum for May </a:t>
            </a:r>
            <a:r>
              <a:rPr lang="en-US" sz="4000" dirty="0" err="1"/>
              <a:t>MuScan</a:t>
            </a:r>
            <a:endParaRPr lang="en-US" sz="4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13550C-EA34-1F9D-4671-C8C7CBEB4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98" y="1214846"/>
            <a:ext cx="5269198" cy="3602571"/>
          </a:xfrm>
        </p:spPr>
        <p:txBody>
          <a:bodyPr>
            <a:normAutofit/>
          </a:bodyPr>
          <a:lstStyle/>
          <a:p>
            <a:r>
              <a:rPr lang="en-US" sz="2000" dirty="0"/>
              <a:t>There is a ‘negative tail’ </a:t>
            </a:r>
            <a:r>
              <a:rPr lang="en-US" sz="2000" b="1" dirty="0"/>
              <a:t>depending on mu</a:t>
            </a:r>
          </a:p>
          <a:p>
            <a:r>
              <a:rPr lang="en-US" sz="2000" dirty="0"/>
              <a:t>Indicates an issue with </a:t>
            </a:r>
            <a:r>
              <a:rPr lang="en-US" sz="2000" i="1" dirty="0"/>
              <a:t>pedestal subtraction</a:t>
            </a:r>
          </a:p>
        </p:txBody>
      </p:sp>
      <p:pic>
        <p:nvPicPr>
          <p:cNvPr id="5" name="Content Placeholder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42AAA5F-3663-9715-1157-D5CB51DAF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42" y="196285"/>
            <a:ext cx="6203576" cy="6203576"/>
          </a:xfrm>
          <a:prstGeom prst="rect">
            <a:avLst/>
          </a:prstGeom>
        </p:spPr>
      </p:pic>
      <p:pic>
        <p:nvPicPr>
          <p:cNvPr id="8" name="Content Placeholder 4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ED564A0F-7476-BB5A-4F59-6BD602049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"/>
          <a:stretch/>
        </p:blipFill>
        <p:spPr>
          <a:xfrm>
            <a:off x="561750" y="1928187"/>
            <a:ext cx="5780571" cy="4811782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D4DD9-B72B-1A34-E151-FA85921E5C5A}"/>
              </a:ext>
            </a:extLst>
          </p:cNvPr>
          <p:cNvSpPr txBox="1"/>
          <p:nvPr/>
        </p:nvSpPr>
        <p:spPr>
          <a:xfrm>
            <a:off x="137160" y="598278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CE959-4243-C747-E5CE-86C22DC3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7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46CE9-F09F-4B60-907B-5EF4D0C5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ECalEtot</a:t>
            </a:r>
            <a:r>
              <a:rPr lang="en-US" sz="4000" dirty="0"/>
              <a:t> Spectrum for May </a:t>
            </a:r>
            <a:r>
              <a:rPr lang="en-US" sz="4000" dirty="0" err="1"/>
              <a:t>MuScan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DF85-34EF-67B4-C09F-A69FEE37B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 dirty="0"/>
              <a:t>Same issue as </a:t>
            </a:r>
            <a:r>
              <a:rPr lang="en-US" sz="2000" dirty="0" err="1"/>
              <a:t>ECalET</a:t>
            </a:r>
            <a:endParaRPr lang="en-US" sz="2000" dirty="0"/>
          </a:p>
        </p:txBody>
      </p:sp>
      <p:pic>
        <p:nvPicPr>
          <p:cNvPr id="4" name="Picture 3" descr="A group of graphs showing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9184927D-E978-1424-2DD1-0D174F8F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24" y="280446"/>
            <a:ext cx="6609664" cy="62005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1DE1E-EEDB-FBC5-E7F0-26579A77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3BB9-F99B-118E-89C6-B5FF7C6F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8" y="423659"/>
            <a:ext cx="4783697" cy="791187"/>
          </a:xfrm>
        </p:spPr>
        <p:txBody>
          <a:bodyPr anchor="b">
            <a:normAutofit fontScale="90000"/>
          </a:bodyPr>
          <a:lstStyle/>
          <a:p>
            <a:r>
              <a:rPr lang="en-US" sz="4000" dirty="0" err="1"/>
              <a:t>ECalET</a:t>
            </a:r>
            <a:r>
              <a:rPr lang="en-US" sz="4000" dirty="0"/>
              <a:t> Spectrum for June </a:t>
            </a:r>
            <a:r>
              <a:rPr lang="en-US" sz="4000" dirty="0" err="1"/>
              <a:t>MuScan</a:t>
            </a:r>
            <a:endParaRPr lang="en-US" sz="4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13550C-EA34-1F9D-4671-C8C7CBEB4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98" y="1214846"/>
            <a:ext cx="5269198" cy="3602571"/>
          </a:xfrm>
        </p:spPr>
        <p:txBody>
          <a:bodyPr>
            <a:normAutofit/>
          </a:bodyPr>
          <a:lstStyle/>
          <a:p>
            <a:r>
              <a:rPr lang="en-US" sz="2000" dirty="0"/>
              <a:t>No ‘negative tail’ for bb (</a:t>
            </a:r>
            <a:r>
              <a:rPr lang="en-US" sz="2000" b="1" dirty="0"/>
              <a:t>but still exists for </a:t>
            </a:r>
            <a:r>
              <a:rPr lang="en-US" sz="2000" b="1" dirty="0" err="1"/>
              <a:t>ee</a:t>
            </a:r>
            <a:r>
              <a:rPr lang="en-US" sz="2000" dirty="0"/>
              <a:t>)</a:t>
            </a:r>
          </a:p>
          <a:p>
            <a:r>
              <a:rPr lang="en-US" sz="2000" dirty="0"/>
              <a:t>bb Signal starts at a certain value for all mu</a:t>
            </a:r>
          </a:p>
        </p:txBody>
      </p:sp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63B0072-D809-712B-D575-45CB87C44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7" y="1891180"/>
            <a:ext cx="4974695" cy="4974695"/>
          </a:xfrm>
          <a:prstGeom prst="rect">
            <a:avLst/>
          </a:prstGeom>
        </p:spPr>
      </p:pic>
      <p:pic>
        <p:nvPicPr>
          <p:cNvPr id="6" name="Picture 5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6165E782-D900-181A-8EDC-622316A18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65" y="271365"/>
            <a:ext cx="6586635" cy="65866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36DF2A-F57B-77DA-F806-19B492EA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4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BC319-26CA-57CE-668F-C8810D35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892" y="1521725"/>
            <a:ext cx="4428699" cy="27456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June Mu Scan EcalEtot Spectrum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F604A-05CB-97E5-240F-67AE99D3A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5892" y="4359488"/>
            <a:ext cx="4428699" cy="165576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Similar to EcalET (of June)</a:t>
            </a:r>
          </a:p>
        </p:txBody>
      </p:sp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56665071-0559-4D54-5EE9-DCCD898FF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"/>
          <a:stretch/>
        </p:blipFill>
        <p:spPr>
          <a:xfrm>
            <a:off x="1" y="10"/>
            <a:ext cx="7331148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A31FAF-E299-5586-35AA-2763DA84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B596B-F027-C799-BCBA-1348CA7A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011" y="891540"/>
            <a:ext cx="4205601" cy="1578308"/>
          </a:xfrm>
        </p:spPr>
        <p:txBody>
          <a:bodyPr>
            <a:normAutofit/>
          </a:bodyPr>
          <a:lstStyle/>
          <a:p>
            <a:r>
              <a:rPr lang="en-US" sz="4000" dirty="0"/>
              <a:t>Method</a:t>
            </a:r>
          </a:p>
        </p:txBody>
      </p:sp>
      <p:pic>
        <p:nvPicPr>
          <p:cNvPr id="5" name="Picture 4" descr="A graph of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423DBE7A-24D7-5E0A-E2C9-7E83F62EA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"/>
          <a:stretch/>
        </p:blipFill>
        <p:spPr>
          <a:xfrm>
            <a:off x="1" y="10"/>
            <a:ext cx="7922622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E2167-C075-B6A1-BDB8-38E974119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6009" y="2630161"/>
            <a:ext cx="4205601" cy="3332489"/>
          </a:xfrm>
        </p:spPr>
        <p:txBody>
          <a:bodyPr>
            <a:normAutofit/>
          </a:bodyPr>
          <a:lstStyle/>
          <a:p>
            <a:r>
              <a:rPr lang="en-US" sz="2000" dirty="0"/>
              <a:t>Compare the bb signal ‘left’ of the peak and the ‘right’ of the peak:</a:t>
            </a:r>
          </a:p>
          <a:p>
            <a:pPr lvl="1"/>
            <a:r>
              <a:rPr lang="en-US" sz="2000" dirty="0"/>
              <a:t>Shift the signal to zero.</a:t>
            </a:r>
          </a:p>
          <a:p>
            <a:pPr lvl="1"/>
            <a:r>
              <a:rPr lang="en-US" sz="2000" dirty="0"/>
              <a:t>Take the average of the signal from the left and the right.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DED0F-12A4-72F9-143B-A7279295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BE92-196A-8ABD-D9C9-387DC9579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78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Ratio of left signal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w.r.t.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the right (left signal/right signal)</a:t>
            </a:r>
          </a:p>
        </p:txBody>
      </p:sp>
      <p:pic>
        <p:nvPicPr>
          <p:cNvPr id="7" name="Picture 6" descr="A graph with lines on it&#10;&#10;Description automatically generated">
            <a:extLst>
              <a:ext uri="{FF2B5EF4-FFF2-40B4-BE49-F238E27FC236}">
                <a16:creationId xmlns:a16="http://schemas.microsoft.com/office/drawing/2014/main" id="{21CBB7D2-A164-7266-7306-8116E73F6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8" y="1644106"/>
            <a:ext cx="5020088" cy="5020088"/>
          </a:xfrm>
          <a:prstGeom prst="rect">
            <a:avLst/>
          </a:prstGeom>
        </p:spPr>
      </p:pic>
      <p:pic>
        <p:nvPicPr>
          <p:cNvPr id="5" name="Content Placeholder 4" descr="A graph of a line&#10;&#10;Description automatically generated">
            <a:extLst>
              <a:ext uri="{FF2B5EF4-FFF2-40B4-BE49-F238E27FC236}">
                <a16:creationId xmlns:a16="http://schemas.microsoft.com/office/drawing/2014/main" id="{E90229DE-0730-DF50-4890-0E4548D72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86" y="1725193"/>
            <a:ext cx="4857914" cy="4857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A99093-4B3E-0A65-06EC-1196F75244AA}"/>
              </a:ext>
            </a:extLst>
          </p:cNvPr>
          <p:cNvSpPr txBox="1"/>
          <p:nvPr/>
        </p:nvSpPr>
        <p:spPr>
          <a:xfrm>
            <a:off x="2828260" y="2841967"/>
            <a:ext cx="203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FE7DA-FE7E-6141-8C0E-EF0103ED7066}"/>
              </a:ext>
            </a:extLst>
          </p:cNvPr>
          <p:cNvSpPr txBox="1"/>
          <p:nvPr/>
        </p:nvSpPr>
        <p:spPr>
          <a:xfrm>
            <a:off x="8984512" y="3024963"/>
            <a:ext cx="163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456520-FA64-C892-1B9F-785DA99F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8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3C3A-C588-E47A-D293-A5C27182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BC3422-F289-24CC-44D8-EA14519A1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ee</a:t>
                </a:r>
                <a:r>
                  <a:rPr lang="en-US" dirty="0"/>
                  <a:t> signal issue:</a:t>
                </a:r>
              </a:p>
              <a:p>
                <a:pPr marL="457200" lvl="1" indent="0">
                  <a:buNone/>
                </a:pPr>
                <a:r>
                  <a:rPr lang="en-US" dirty="0"/>
                  <a:t>Characterize the bunch crossings from bb-4 to bb+4 (for May) or bb+10 (for June)</a:t>
                </a:r>
              </a:p>
              <a:p>
                <a:pPr marL="457200" lvl="1" indent="0">
                  <a:buNone/>
                </a:pPr>
                <a:r>
                  <a:rPr lang="en-US" dirty="0"/>
                  <a:t>For May: bb+1 and bb+2 contributes (recall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bunch trains in May filling scheme)</a:t>
                </a:r>
              </a:p>
              <a:p>
                <a:pPr marL="457200" lvl="1" indent="0">
                  <a:buNone/>
                </a:pPr>
                <a:r>
                  <a:rPr lang="en-US" dirty="0"/>
                  <a:t>For June: bb+2 contributes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* For May, bb+3 and bb+4 also has some contributions but less than the rest of the </a:t>
                </a:r>
                <a:r>
                  <a:rPr lang="en-US" dirty="0" err="1"/>
                  <a:t>ee</a:t>
                </a:r>
                <a:r>
                  <a:rPr lang="en-US" dirty="0"/>
                  <a:t> signals.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BC3422-F289-24CC-44D8-EA14519A1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15E12-DCCE-EF51-264F-77C2C785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E88-4A0E-4409-B821-94D58E8B26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54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751</Words>
  <Application>Microsoft Office PowerPoint</Application>
  <PresentationFormat>Widescreen</PresentationFormat>
  <Paragraphs>156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Analysis of ECal Lumi Counters</vt:lpstr>
      <vt:lpstr>Info on the Data &amp; the Filling Scheme</vt:lpstr>
      <vt:lpstr>ECalET Spectrum for May MuScan</vt:lpstr>
      <vt:lpstr>ECalEtot Spectrum for May MuScan</vt:lpstr>
      <vt:lpstr>ECalET Spectrum for June MuScan</vt:lpstr>
      <vt:lpstr>June Mu Scan EcalEtot Spectrum</vt:lpstr>
      <vt:lpstr>Method</vt:lpstr>
      <vt:lpstr>Ratio of left signal w.r.t. the right (left signal/right signal)</vt:lpstr>
      <vt:lpstr>Method</vt:lpstr>
      <vt:lpstr>(Characterized) ee spectrum below cut</vt:lpstr>
      <vt:lpstr>bb+2 and ee spectrum for June</vt:lpstr>
      <vt:lpstr>More on ee signal left of the cut</vt:lpstr>
      <vt:lpstr>RawEcal Analyzed for June MuScan</vt:lpstr>
      <vt:lpstr>RawECal and Ecal spectrum extrapolated </vt:lpstr>
      <vt:lpstr>Takeaways</vt:lpstr>
      <vt:lpstr>Additional Slide(s)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Radioactive Activation of SciFi</dc:title>
  <dc:creator>Omar Sayeed Saimum</dc:creator>
  <cp:lastModifiedBy>Omar Sayeed Saimum</cp:lastModifiedBy>
  <cp:revision>1</cp:revision>
  <dcterms:created xsi:type="dcterms:W3CDTF">2023-11-02T06:37:20Z</dcterms:created>
  <dcterms:modified xsi:type="dcterms:W3CDTF">2023-11-30T14:35:12Z</dcterms:modified>
</cp:coreProperties>
</file>